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959088" cy="23039388"/>
  <p:notesSz cx="7004050" cy="9290050"/>
  <p:defaultTextStyle>
    <a:defPPr>
      <a:defRPr lang="en-US"/>
    </a:defPPr>
    <a:lvl1pPr marL="0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1pPr>
    <a:lvl2pPr marL="1310788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2pPr>
    <a:lvl3pPr marL="2621576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3pPr>
    <a:lvl4pPr marL="3932364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4pPr>
    <a:lvl5pPr marL="5243152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5pPr>
    <a:lvl6pPr marL="6553941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6pPr>
    <a:lvl7pPr marL="7864729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7pPr>
    <a:lvl8pPr marL="9175517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8pPr>
    <a:lvl9pPr marL="10486305" algn="l" defTabSz="2621576" rtl="0" eaLnBrk="1" latinLnBrk="0" hangingPunct="1">
      <a:defRPr sz="51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57" userDrawn="1">
          <p15:clr>
            <a:srgbClr val="A4A3A4"/>
          </p15:clr>
        </p15:guide>
        <p15:guide id="2" pos="12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F5597"/>
    <a:srgbClr val="AE7A27"/>
    <a:srgbClr val="FACF4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6512" autoAdjust="0"/>
  </p:normalViewPr>
  <p:slideViewPr>
    <p:cSldViewPr>
      <p:cViewPr varScale="1">
        <p:scale>
          <a:sx n="33" d="100"/>
          <a:sy n="33" d="100"/>
        </p:scale>
        <p:origin x="1038" y="138"/>
      </p:cViewPr>
      <p:guideLst>
        <p:guide orient="horz" pos="7257"/>
        <p:guide pos="1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254D-0185-514A-A0FE-AA74D298D5F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28F1-9754-8B43-8508-1ED5A06D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6793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3585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10378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7175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83968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20760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7553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94346" algn="l" defTabSz="1073585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528F1-9754-8B43-8508-1ED5A06D7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0390212" y="0"/>
            <a:ext cx="568877" cy="23039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endParaRPr lang="en-US" sz="5474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68877" cy="23039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endParaRPr lang="en-US" sz="5474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0959088" cy="28799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endParaRPr lang="en-US" sz="5474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0159462"/>
            <a:ext cx="40959088" cy="2879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endParaRPr lang="en-US" sz="5474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8191817" y="0"/>
            <a:ext cx="7622941" cy="23039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701" tIns="144701" rIns="144701" bIns="144701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547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5474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21” high by 36” wide and is printed at 200% for a 42” high by 72” wide poster. It can be used to print any poster with a 7:12 aspect ratio.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547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547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348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348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547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5474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547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3485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3485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348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518"/>
              </a:spcAft>
            </a:pPr>
            <a:r>
              <a:rPr lang="en-US" sz="348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518"/>
              </a:spcAft>
            </a:pPr>
            <a:br>
              <a:rPr lang="en-US" sz="29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9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1527964" y="0"/>
            <a:ext cx="7736717" cy="23039388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5474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5474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5474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547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348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48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48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5474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348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48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518"/>
                </a:spcAft>
              </a:pP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48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48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98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98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1" y="8882743"/>
              <a:ext cx="11904515" cy="102469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388" y="22765111"/>
            <a:ext cx="6591394" cy="2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7956" y="922642"/>
            <a:ext cx="36863179" cy="3839898"/>
          </a:xfrm>
          <a:prstGeom prst="rect">
            <a:avLst/>
          </a:prstGeom>
        </p:spPr>
        <p:txBody>
          <a:bodyPr vert="horz" lIns="223286" tIns="111644" rIns="223286" bIns="11164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956" y="5375862"/>
            <a:ext cx="36863179" cy="15204930"/>
          </a:xfrm>
          <a:prstGeom prst="rect">
            <a:avLst/>
          </a:prstGeom>
        </p:spPr>
        <p:txBody>
          <a:bodyPr vert="horz" lIns="223286" tIns="111644" rIns="223286" bIns="11164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954" y="21354103"/>
            <a:ext cx="9557121" cy="1226635"/>
          </a:xfrm>
          <a:prstGeom prst="rect">
            <a:avLst/>
          </a:prstGeom>
        </p:spPr>
        <p:txBody>
          <a:bodyPr vert="horz" lIns="223286" tIns="111644" rIns="223286" bIns="111644" rtlCol="0" anchor="ctr"/>
          <a:lstStyle>
            <a:lvl1pPr algn="l">
              <a:defRPr sz="3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94355" y="21354103"/>
            <a:ext cx="12970378" cy="1226635"/>
          </a:xfrm>
          <a:prstGeom prst="rect">
            <a:avLst/>
          </a:prstGeom>
        </p:spPr>
        <p:txBody>
          <a:bodyPr vert="horz" lIns="223286" tIns="111644" rIns="223286" bIns="111644" rtlCol="0" anchor="ctr"/>
          <a:lstStyle>
            <a:lvl1pPr algn="ctr">
              <a:defRPr sz="3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54013" y="21354103"/>
            <a:ext cx="9557121" cy="1226635"/>
          </a:xfrm>
          <a:prstGeom prst="rect">
            <a:avLst/>
          </a:prstGeom>
        </p:spPr>
        <p:txBody>
          <a:bodyPr vert="horz" lIns="223286" tIns="111644" rIns="223286" bIns="111644" rtlCol="0" anchor="ctr"/>
          <a:lstStyle>
            <a:lvl1pPr algn="r">
              <a:defRPr sz="3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2778547" rtl="0" eaLnBrk="1" latinLnBrk="0" hangingPunct="1">
        <a:spcBef>
          <a:spcPct val="0"/>
        </a:spcBef>
        <a:buNone/>
        <a:defRPr sz="49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431" indent="-289431" algn="l" defTabSz="2778547" rtl="0" eaLnBrk="1" latinLnBrk="0" hangingPunct="1">
        <a:spcBef>
          <a:spcPct val="20000"/>
        </a:spcBef>
        <a:buFont typeface="Arial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1pPr>
      <a:lvl2pPr marL="578862" indent="-289431" algn="l" defTabSz="2778547" rtl="0" eaLnBrk="1" latinLnBrk="0" hangingPunct="1">
        <a:spcBef>
          <a:spcPct val="20000"/>
        </a:spcBef>
        <a:buFont typeface="Arial" pitchFamily="34" charset="0"/>
        <a:buChar char="–"/>
        <a:defRPr sz="2239" kern="1200">
          <a:solidFill>
            <a:schemeClr val="tx1"/>
          </a:solidFill>
          <a:latin typeface="+mn-lt"/>
          <a:ea typeface="+mn-ea"/>
          <a:cs typeface="+mn-cs"/>
        </a:defRPr>
      </a:lvl2pPr>
      <a:lvl3pPr marL="868297" indent="-289431" algn="l" defTabSz="2778547" rtl="0" eaLnBrk="1" latinLnBrk="0" hangingPunct="1">
        <a:spcBef>
          <a:spcPct val="20000"/>
        </a:spcBef>
        <a:buFont typeface="Arial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3pPr>
      <a:lvl4pPr marL="1157727" indent="-289431" algn="l" defTabSz="2778547" rtl="0" eaLnBrk="1" latinLnBrk="0" hangingPunct="1">
        <a:spcBef>
          <a:spcPct val="20000"/>
        </a:spcBef>
        <a:buFont typeface="Arial" pitchFamily="34" charset="0"/>
        <a:buChar char="–"/>
        <a:defRPr sz="2239" kern="1200">
          <a:solidFill>
            <a:schemeClr val="tx1"/>
          </a:solidFill>
          <a:latin typeface="+mn-lt"/>
          <a:ea typeface="+mn-ea"/>
          <a:cs typeface="+mn-cs"/>
        </a:defRPr>
      </a:lvl4pPr>
      <a:lvl5pPr marL="1447163" indent="-289431" algn="l" defTabSz="2778547" rtl="0" eaLnBrk="1" latinLnBrk="0" hangingPunct="1">
        <a:spcBef>
          <a:spcPct val="20000"/>
        </a:spcBef>
        <a:buFont typeface="Arial" pitchFamily="34" charset="0"/>
        <a:buChar char="»"/>
        <a:defRPr sz="2239" kern="1200">
          <a:solidFill>
            <a:schemeClr val="tx1"/>
          </a:solidFill>
          <a:latin typeface="+mn-lt"/>
          <a:ea typeface="+mn-ea"/>
          <a:cs typeface="+mn-cs"/>
        </a:defRPr>
      </a:lvl5pPr>
      <a:lvl6pPr marL="7641002" indent="-694637" algn="l" defTabSz="2778547" rtl="0" eaLnBrk="1" latinLnBrk="0" hangingPunct="1">
        <a:spcBef>
          <a:spcPct val="20000"/>
        </a:spcBef>
        <a:buFont typeface="Arial" pitchFamily="34" charset="0"/>
        <a:buChar char="•"/>
        <a:defRPr sz="6221" kern="1200">
          <a:solidFill>
            <a:schemeClr val="tx1"/>
          </a:solidFill>
          <a:latin typeface="+mn-lt"/>
          <a:ea typeface="+mn-ea"/>
          <a:cs typeface="+mn-cs"/>
        </a:defRPr>
      </a:lvl6pPr>
      <a:lvl7pPr marL="9030275" indent="-694637" algn="l" defTabSz="2778547" rtl="0" eaLnBrk="1" latinLnBrk="0" hangingPunct="1">
        <a:spcBef>
          <a:spcPct val="20000"/>
        </a:spcBef>
        <a:buFont typeface="Arial" pitchFamily="34" charset="0"/>
        <a:buChar char="•"/>
        <a:defRPr sz="6221" kern="1200">
          <a:solidFill>
            <a:schemeClr val="tx1"/>
          </a:solidFill>
          <a:latin typeface="+mn-lt"/>
          <a:ea typeface="+mn-ea"/>
          <a:cs typeface="+mn-cs"/>
        </a:defRPr>
      </a:lvl7pPr>
      <a:lvl8pPr marL="10419548" indent="-694637" algn="l" defTabSz="2778547" rtl="0" eaLnBrk="1" latinLnBrk="0" hangingPunct="1">
        <a:spcBef>
          <a:spcPct val="20000"/>
        </a:spcBef>
        <a:buFont typeface="Arial" pitchFamily="34" charset="0"/>
        <a:buChar char="•"/>
        <a:defRPr sz="6221" kern="1200">
          <a:solidFill>
            <a:schemeClr val="tx1"/>
          </a:solidFill>
          <a:latin typeface="+mn-lt"/>
          <a:ea typeface="+mn-ea"/>
          <a:cs typeface="+mn-cs"/>
        </a:defRPr>
      </a:lvl8pPr>
      <a:lvl9pPr marL="11808821" indent="-694637" algn="l" defTabSz="2778547" rtl="0" eaLnBrk="1" latinLnBrk="0" hangingPunct="1">
        <a:spcBef>
          <a:spcPct val="20000"/>
        </a:spcBef>
        <a:buFont typeface="Arial" pitchFamily="34" charset="0"/>
        <a:buChar char="•"/>
        <a:defRPr sz="62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1pPr>
      <a:lvl2pPr marL="1389273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2pPr>
      <a:lvl3pPr marL="2778547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3pPr>
      <a:lvl4pPr marL="4167824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4pPr>
      <a:lvl5pPr marL="5557092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5pPr>
      <a:lvl6pPr marL="6946365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6pPr>
      <a:lvl7pPr marL="8335639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7pPr>
      <a:lvl8pPr marL="9724912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8pPr>
      <a:lvl9pPr marL="11114189" algn="l" defTabSz="2778547" rtl="0" eaLnBrk="1" latinLnBrk="0" hangingPunct="1">
        <a:defRPr sz="54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F3D65F4-89DF-BF54-A0B8-AFF8A0B403E5}"/>
              </a:ext>
            </a:extLst>
          </p:cNvPr>
          <p:cNvSpPr/>
          <p:nvPr/>
        </p:nvSpPr>
        <p:spPr>
          <a:xfrm>
            <a:off x="-34032" y="-395304"/>
            <a:ext cx="40993120" cy="33531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342"/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34028" y="773992"/>
            <a:ext cx="40959088" cy="148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5760" tIns="289401" rIns="115760" bIns="28940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994"/>
              </a:spcAft>
            </a:pPr>
            <a:r>
              <a:rPr lang="en-SG" sz="5585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(font size:54) </a:t>
            </a:r>
            <a:endParaRPr lang="en-IN" sz="5585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-34032" y="2051855"/>
            <a:ext cx="40959092" cy="204791"/>
          </a:xfrm>
          <a:prstGeom prst="rect">
            <a:avLst/>
          </a:prstGeom>
          <a:noFill/>
          <a:ln>
            <a:solidFill>
              <a:srgbClr val="203864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5760" tIns="115760" rIns="115760" bIns="11576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723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23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and affiliation (font size: 36)</a:t>
            </a:r>
            <a:endParaRPr lang="en-US" sz="372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58275" y="3024883"/>
            <a:ext cx="9032576" cy="698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(cont’d)</a:t>
            </a:r>
          </a:p>
        </p:txBody>
      </p:sp>
      <p:sp>
        <p:nvSpPr>
          <p:cNvPr id="15" name="Text Box 192">
            <a:extLst>
              <a:ext uri="{FF2B5EF4-FFF2-40B4-BE49-F238E27FC236}">
                <a16:creationId xmlns:a16="http://schemas.microsoft.com/office/drawing/2014/main" id="{4715B5D4-D433-7CE9-8F49-F855C38F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5967" y="3918171"/>
            <a:ext cx="9019397" cy="6299767"/>
          </a:xfrm>
          <a:prstGeom prst="rect">
            <a:avLst/>
          </a:prstGeom>
          <a:noFill/>
          <a:ln w="12700">
            <a:solidFill>
              <a:srgbClr val="203864"/>
            </a:solidFill>
          </a:ln>
          <a:effectLst/>
        </p:spPr>
        <p:txBody>
          <a:bodyPr wrap="square" lIns="162130" tIns="162130" rIns="162130" bIns="16213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203864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203864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203864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 defTabSz="2711496" eaLnBrk="1" hangingPunct="1">
              <a:lnSpc>
                <a:spcPct val="150000"/>
              </a:lnSpc>
              <a:defRPr/>
            </a:pP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2E9F0-DF40-2CA3-D48E-57AC7F1A74D0}"/>
              </a:ext>
            </a:extLst>
          </p:cNvPr>
          <p:cNvSpPr/>
          <p:nvPr/>
        </p:nvSpPr>
        <p:spPr>
          <a:xfrm>
            <a:off x="11065968" y="10529892"/>
            <a:ext cx="9032576" cy="9413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3" name="Text Box 192">
            <a:extLst>
              <a:ext uri="{FF2B5EF4-FFF2-40B4-BE49-F238E27FC236}">
                <a16:creationId xmlns:a16="http://schemas.microsoft.com/office/drawing/2014/main" id="{6B3071C8-6DCD-97A4-A887-38A1FCB6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058" y="11902978"/>
            <a:ext cx="9045486" cy="10362418"/>
          </a:xfrm>
          <a:prstGeom prst="rect">
            <a:avLst/>
          </a:prstGeom>
          <a:noFill/>
          <a:ln w="12700">
            <a:solidFill>
              <a:srgbClr val="203864"/>
            </a:solidFill>
          </a:ln>
          <a:effectLst/>
        </p:spPr>
        <p:txBody>
          <a:bodyPr wrap="square" lIns="162130" tIns="162130" rIns="162130" bIns="16213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02656A-97A8-4038-5842-3B9C78CDF4AA}"/>
              </a:ext>
            </a:extLst>
          </p:cNvPr>
          <p:cNvSpPr txBox="1"/>
          <p:nvPr/>
        </p:nvSpPr>
        <p:spPr>
          <a:xfrm>
            <a:off x="36521853" y="54303"/>
            <a:ext cx="4179072" cy="2448220"/>
          </a:xfrm>
          <a:prstGeom prst="rect">
            <a:avLst/>
          </a:prstGeom>
          <a:solidFill>
            <a:srgbClr val="FFFF00"/>
          </a:solidFill>
          <a:ln>
            <a:solidFill>
              <a:srgbClr val="203864"/>
            </a:solidFill>
          </a:ln>
        </p:spPr>
        <p:txBody>
          <a:bodyPr wrap="square" rtlCol="0">
            <a:spAutoFit/>
          </a:bodyPr>
          <a:lstStyle/>
          <a:p>
            <a:r>
              <a:rPr lang="en-IN" sz="4927" dirty="0">
                <a:latin typeface="Cambria Math" panose="02040503050406030204" pitchFamily="18" charset="0"/>
                <a:ea typeface="Cambria Math" panose="02040503050406030204" pitchFamily="18" charset="0"/>
              </a:rPr>
              <a:t>Presenters’ Institution Logo</a:t>
            </a:r>
            <a:endParaRPr lang="en-IN" sz="896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76475" y="3023387"/>
            <a:ext cx="9622895" cy="7239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AB84E-52A3-2A73-5DB5-492F285C26D6}"/>
              </a:ext>
            </a:extLst>
          </p:cNvPr>
          <p:cNvSpPr txBox="1"/>
          <p:nvPr/>
        </p:nvSpPr>
        <p:spPr>
          <a:xfrm>
            <a:off x="258162" y="-227217"/>
            <a:ext cx="40442760" cy="1676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65" b="1" dirty="0">
                <a:solidFill>
                  <a:srgbClr val="FAC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Conference on Healthcare and Technical Research </a:t>
            </a:r>
          </a:p>
          <a:p>
            <a:pPr algn="ctr"/>
            <a:r>
              <a:rPr lang="en-US" sz="4965" b="1" dirty="0">
                <a:solidFill>
                  <a:srgbClr val="FAC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ICHTR 2024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684995" y="3037896"/>
            <a:ext cx="9984469" cy="7093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7B614926-58FF-E975-6EEE-7DEDA44007C5}"/>
              </a:ext>
            </a:extLst>
          </p:cNvPr>
          <p:cNvSpPr txBox="1">
            <a:spLocks/>
          </p:cNvSpPr>
          <p:nvPr/>
        </p:nvSpPr>
        <p:spPr>
          <a:xfrm>
            <a:off x="30685780" y="3874655"/>
            <a:ext cx="9983683" cy="8576184"/>
          </a:xfrm>
          <a:prstGeom prst="rect">
            <a:avLst/>
          </a:prstGeom>
          <a:noFill/>
          <a:ln w="12700">
            <a:solidFill>
              <a:srgbClr val="203864"/>
            </a:solidFill>
          </a:ln>
        </p:spPr>
        <p:txBody>
          <a:bodyPr>
            <a:noAutofit/>
          </a:bodyPr>
          <a:lstStyle>
            <a:lvl1pPr marL="23259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7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77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035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949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4036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679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73227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48965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B5DFB20-3448-5770-794B-15CD029F15B2}"/>
              </a:ext>
            </a:extLst>
          </p:cNvPr>
          <p:cNvSpPr txBox="1">
            <a:spLocks/>
          </p:cNvSpPr>
          <p:nvPr/>
        </p:nvSpPr>
        <p:spPr>
          <a:xfrm>
            <a:off x="30684995" y="20119207"/>
            <a:ext cx="9983680" cy="2449487"/>
          </a:xfrm>
          <a:prstGeom prst="rect">
            <a:avLst/>
          </a:prstGeom>
          <a:noFill/>
          <a:ln>
            <a:solidFill>
              <a:srgbClr val="203864"/>
            </a:solidFill>
          </a:ln>
        </p:spPr>
        <p:txBody>
          <a:bodyPr>
            <a:noAutofit/>
          </a:bodyPr>
          <a:lstStyle>
            <a:lvl1pPr marL="23259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7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77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035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949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4036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679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73227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48965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ADFF35-315E-9C5F-7BCC-7BA96FF7507C}"/>
              </a:ext>
            </a:extLst>
          </p:cNvPr>
          <p:cNvSpPr/>
          <p:nvPr/>
        </p:nvSpPr>
        <p:spPr>
          <a:xfrm>
            <a:off x="30684996" y="12560050"/>
            <a:ext cx="9983682" cy="64193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4CB9C10F-45C6-CC73-65BD-238AF7939AA2}"/>
              </a:ext>
            </a:extLst>
          </p:cNvPr>
          <p:cNvSpPr txBox="1">
            <a:spLocks/>
          </p:cNvSpPr>
          <p:nvPr/>
        </p:nvSpPr>
        <p:spPr>
          <a:xfrm>
            <a:off x="30684995" y="13332435"/>
            <a:ext cx="9983681" cy="5832298"/>
          </a:xfrm>
          <a:prstGeom prst="rect">
            <a:avLst/>
          </a:prstGeom>
          <a:noFill/>
          <a:ln w="12700">
            <a:solidFill>
              <a:srgbClr val="203864"/>
            </a:solidFill>
          </a:ln>
        </p:spPr>
        <p:txBody>
          <a:bodyPr>
            <a:noAutofit/>
          </a:bodyPr>
          <a:lstStyle>
            <a:lvl1pPr marL="23259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7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770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0358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949" indent="-232590" algn="l" defTabSz="22328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4036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679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73227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489656" indent="-558215" algn="l" defTabSz="2232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E442A1-9F5F-2AA0-349E-FD4FE924BA8E}"/>
              </a:ext>
            </a:extLst>
          </p:cNvPr>
          <p:cNvSpPr/>
          <p:nvPr/>
        </p:nvSpPr>
        <p:spPr>
          <a:xfrm>
            <a:off x="30684994" y="19295185"/>
            <a:ext cx="9983681" cy="7063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6544" y="3018283"/>
            <a:ext cx="10160159" cy="698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(font size: 48)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6326" y="8436896"/>
            <a:ext cx="10190377" cy="81544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286546" y="14083829"/>
            <a:ext cx="10190376" cy="8331092"/>
          </a:xfrm>
          <a:prstGeom prst="rect">
            <a:avLst/>
          </a:prstGeom>
          <a:noFill/>
          <a:ln w="12700">
            <a:solidFill>
              <a:srgbClr val="203864"/>
            </a:solidFill>
          </a:ln>
          <a:effectLst/>
        </p:spPr>
        <p:txBody>
          <a:bodyPr wrap="square" lIns="162130" tIns="162130" rIns="162130" bIns="16213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DA689-7CDB-3336-74B4-412F5613C094}"/>
              </a:ext>
            </a:extLst>
          </p:cNvPr>
          <p:cNvSpPr txBox="1"/>
          <p:nvPr/>
        </p:nvSpPr>
        <p:spPr>
          <a:xfrm>
            <a:off x="286544" y="9553842"/>
            <a:ext cx="10190378" cy="3175485"/>
          </a:xfrm>
          <a:prstGeom prst="rect">
            <a:avLst/>
          </a:prstGeom>
          <a:noFill/>
          <a:ln w="12700"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  <a:p>
            <a:pPr algn="just">
              <a:lnSpc>
                <a:spcPct val="150000"/>
              </a:lnSpc>
            </a:pPr>
            <a:endParaRPr lang="en-US" sz="455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55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1ABB1-D2B0-5430-EE48-7943B484B00A}"/>
              </a:ext>
            </a:extLst>
          </p:cNvPr>
          <p:cNvSpPr/>
          <p:nvPr/>
        </p:nvSpPr>
        <p:spPr>
          <a:xfrm>
            <a:off x="289624" y="12899788"/>
            <a:ext cx="10190378" cy="7899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882" tIns="28941" rIns="57882" bIns="28941" rtlCol="0" anchor="ctr"/>
          <a:lstStyle/>
          <a:p>
            <a:pPr algn="ctr"/>
            <a:r>
              <a:rPr lang="en-US" sz="496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E4469-46C3-89E9-C205-DC032318D0DC}"/>
              </a:ext>
            </a:extLst>
          </p:cNvPr>
          <p:cNvSpPr txBox="1"/>
          <p:nvPr/>
        </p:nvSpPr>
        <p:spPr>
          <a:xfrm>
            <a:off x="286544" y="3937328"/>
            <a:ext cx="10190378" cy="4168449"/>
          </a:xfrm>
          <a:prstGeom prst="rect">
            <a:avLst/>
          </a:prstGeom>
          <a:noFill/>
          <a:ln w="12700"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  <a:p>
            <a:pPr algn="just">
              <a:lnSpc>
                <a:spcPct val="150000"/>
              </a:lnSpc>
            </a:pPr>
            <a:endParaRPr lang="en-US" sz="455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55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55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9C37-52AC-9444-84AB-FA83BFD8EEF0}"/>
              </a:ext>
            </a:extLst>
          </p:cNvPr>
          <p:cNvSpPr txBox="1"/>
          <p:nvPr/>
        </p:nvSpPr>
        <p:spPr bwMode="auto">
          <a:xfrm>
            <a:off x="7302503" y="-328846"/>
            <a:ext cx="3499641" cy="125210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62130" tIns="162130" rIns="162130" bIns="16213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N" sz="4551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Abstract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92E17-48F7-529D-4DAD-70D3242CB003}"/>
              </a:ext>
            </a:extLst>
          </p:cNvPr>
          <p:cNvSpPr txBox="1"/>
          <p:nvPr/>
        </p:nvSpPr>
        <p:spPr bwMode="auto">
          <a:xfrm>
            <a:off x="20671598" y="3985490"/>
            <a:ext cx="9527772" cy="184768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56751" tIns="156751" rIns="156751" bIns="15675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 here…</a:t>
            </a: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IN" sz="44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logo for a medical college&#10;&#10;Description automatically generated">
            <a:extLst>
              <a:ext uri="{FF2B5EF4-FFF2-40B4-BE49-F238E27FC236}">
                <a16:creationId xmlns:a16="http://schemas.microsoft.com/office/drawing/2014/main" id="{60FD7DA8-9270-147D-19D1-A5C274F2C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80913" r="3024" b="3439"/>
          <a:stretch/>
        </p:blipFill>
        <p:spPr>
          <a:xfrm>
            <a:off x="210344" y="1447003"/>
            <a:ext cx="6952188" cy="1385891"/>
          </a:xfrm>
          <a:prstGeom prst="rect">
            <a:avLst/>
          </a:prstGeom>
        </p:spPr>
      </p:pic>
      <p:pic>
        <p:nvPicPr>
          <p:cNvPr id="1030" name="Picture 6" descr="Manipal Academy of Higher Education - We are happy to announce that @MAHE  Manipal has been selected as one of the 9 Cochrane Affiliate Centres in  India. We are committed to work">
            <a:extLst>
              <a:ext uri="{FF2B5EF4-FFF2-40B4-BE49-F238E27FC236}">
                <a16:creationId xmlns:a16="http://schemas.microsoft.com/office/drawing/2014/main" id="{3EB3D05A-9BA3-DD90-4C52-8B0A368F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4" y="-112732"/>
            <a:ext cx="6984325" cy="14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12700">
          <a:solidFill>
            <a:schemeClr val="accent1">
              <a:lumMod val="75000"/>
            </a:schemeClr>
          </a:solidFill>
        </a:ln>
        <a:effectLst/>
      </a:spPr>
      <a:bodyPr wrap="square" lIns="156751" tIns="156751" rIns="156751" bIns="156751">
        <a:spAutoFit/>
      </a:bodyPr>
      <a:lstStyle>
        <a:defPPr algn="l">
          <a:lnSpc>
            <a:spcPct val="150000"/>
          </a:lnSpc>
          <a:defRPr sz="4400" dirty="0">
            <a:solidFill>
              <a:srgbClr val="002060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79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Georgia</vt:lpstr>
      <vt:lpstr>Times New Roman</vt:lpstr>
      <vt:lpstr>Office Theme</vt:lpstr>
      <vt:lpstr>PowerPoint Presentation</vt:lpstr>
    </vt:vector>
  </TitlesOfParts>
  <Manager/>
  <Company>Genigraphics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42x72</dc:title>
  <dc:subject/>
  <dc:creator>Jay Larson</dc:creator>
  <cp:keywords/>
  <dc:description>Quality poster printing
www.genigraphics.com
1-800-790-4001</dc:description>
  <cp:lastModifiedBy>GANESH - 220200101 - KMCMLR</cp:lastModifiedBy>
  <cp:revision>151</cp:revision>
  <cp:lastPrinted>2013-02-12T02:21:55Z</cp:lastPrinted>
  <dcterms:created xsi:type="dcterms:W3CDTF">2013-02-10T21:14:48Z</dcterms:created>
  <dcterms:modified xsi:type="dcterms:W3CDTF">2024-12-02T05:16:37Z</dcterms:modified>
  <cp:category/>
</cp:coreProperties>
</file>